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chivo Black" charset="1" panose="020B0A03020202020B04"/>
      <p:regular r:id="rId28"/>
    </p:embeddedFont>
    <p:embeddedFont>
      <p:font typeface="Montserrat Classic Bold" charset="1" panose="00000800000000000000"/>
      <p:regular r:id="rId29"/>
    </p:embeddedFont>
    <p:embeddedFont>
      <p:font typeface="Archivo Narrow" charset="1" panose="020B0506020202020B04"/>
      <p:regular r:id="rId30"/>
    </p:embeddedFont>
    <p:embeddedFont>
      <p:font typeface="Montserrat Light Bold" charset="1" panose="00000800000000000000"/>
      <p:regular r:id="rId31"/>
    </p:embeddedFont>
    <p:embeddedFont>
      <p:font typeface="Montserrat Light" charset="1" panose="000004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s://github.com/COS214-Project-2024/VScoders-and-the-Jetbrainstormers-Team-4/tree/Tax-Merge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35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57.png" Type="http://schemas.openxmlformats.org/officeDocument/2006/relationships/image"/><Relationship Id="rId25" Target="../media/image58.svg" Type="http://schemas.openxmlformats.org/officeDocument/2006/relationships/image"/><Relationship Id="rId26" Target="../media/image59.png" Type="http://schemas.openxmlformats.org/officeDocument/2006/relationships/image"/><Relationship Id="rId27" Target="../media/image60.svg" Type="http://schemas.openxmlformats.org/officeDocument/2006/relationships/image"/><Relationship Id="rId28" Target="../media/image61.png" Type="http://schemas.openxmlformats.org/officeDocument/2006/relationships/image"/><Relationship Id="rId29" Target="../media/image62.svg" Type="http://schemas.openxmlformats.org/officeDocument/2006/relationships/image"/><Relationship Id="rId3" Target="../media/image36.svg" Type="http://schemas.openxmlformats.org/officeDocument/2006/relationships/image"/><Relationship Id="rId30" Target="../media/image63.png" Type="http://schemas.openxmlformats.org/officeDocument/2006/relationships/image"/><Relationship Id="rId31" Target="../media/image64.svg" Type="http://schemas.openxmlformats.org/officeDocument/2006/relationships/image"/><Relationship Id="rId32" Target="../media/image65.png" Type="http://schemas.openxmlformats.org/officeDocument/2006/relationships/image"/><Relationship Id="rId33" Target="../media/image66.svg" Type="http://schemas.openxmlformats.org/officeDocument/2006/relationships/image"/><Relationship Id="rId34" Target="../media/image67.png" Type="http://schemas.openxmlformats.org/officeDocument/2006/relationships/image"/><Relationship Id="rId35" Target="../media/image68.svg" Type="http://schemas.openxmlformats.org/officeDocument/2006/relationships/image"/><Relationship Id="rId36" Target="../media/image69.png" Type="http://schemas.openxmlformats.org/officeDocument/2006/relationships/image"/><Relationship Id="rId37" Target="../media/image70.svg" Type="http://schemas.openxmlformats.org/officeDocument/2006/relationships/image"/><Relationship Id="rId38" Target="../media/image71.png" Type="http://schemas.openxmlformats.org/officeDocument/2006/relationships/image"/><Relationship Id="rId39" Target="../media/image72.svg" Type="http://schemas.openxmlformats.org/officeDocument/2006/relationships/image"/><Relationship Id="rId4" Target="../media/image37.png" Type="http://schemas.openxmlformats.org/officeDocument/2006/relationships/image"/><Relationship Id="rId40" Target="../media/image73.png" Type="http://schemas.openxmlformats.org/officeDocument/2006/relationships/image"/><Relationship Id="rId41" Target="../media/image74.svg" Type="http://schemas.openxmlformats.org/officeDocument/2006/relationships/image"/><Relationship Id="rId42" Target="../media/image75.png" Type="http://schemas.openxmlformats.org/officeDocument/2006/relationships/image"/><Relationship Id="rId43" Target="../media/image76.svg" Type="http://schemas.openxmlformats.org/officeDocument/2006/relationships/image"/><Relationship Id="rId44" Target="../media/image77.png" Type="http://schemas.openxmlformats.org/officeDocument/2006/relationships/image"/><Relationship Id="rId45" Target="../media/image78.svg" Type="http://schemas.openxmlformats.org/officeDocument/2006/relationships/image"/><Relationship Id="rId46" Target="../media/image79.png" Type="http://schemas.openxmlformats.org/officeDocument/2006/relationships/image"/><Relationship Id="rId47" Target="../media/image80.svg" Type="http://schemas.openxmlformats.org/officeDocument/2006/relationships/image"/><Relationship Id="rId48" Target="../media/image81.png" Type="http://schemas.openxmlformats.org/officeDocument/2006/relationships/image"/><Relationship Id="rId49" Target="../media/image82.svg" Type="http://schemas.openxmlformats.org/officeDocument/2006/relationships/image"/><Relationship Id="rId5" Target="../media/image38.svg" Type="http://schemas.openxmlformats.org/officeDocument/2006/relationships/image"/><Relationship Id="rId50" Target="../media/image83.png" Type="http://schemas.openxmlformats.org/officeDocument/2006/relationships/image"/><Relationship Id="rId51" Target="../media/image84.svg" Type="http://schemas.openxmlformats.org/officeDocument/2006/relationships/image"/><Relationship Id="rId52" Target="../media/image85.png" Type="http://schemas.openxmlformats.org/officeDocument/2006/relationships/image"/><Relationship Id="rId53" Target="../media/image86.svg" Type="http://schemas.openxmlformats.org/officeDocument/2006/relationships/image"/><Relationship Id="rId54" Target="../media/image87.png" Type="http://schemas.openxmlformats.org/officeDocument/2006/relationships/image"/><Relationship Id="rId55" Target="../media/image88.svg" Type="http://schemas.openxmlformats.org/officeDocument/2006/relationships/image"/><Relationship Id="rId56" Target="../media/image89.png" Type="http://schemas.openxmlformats.org/officeDocument/2006/relationships/image"/><Relationship Id="rId57" Target="../media/image90.svg" Type="http://schemas.openxmlformats.org/officeDocument/2006/relationships/image"/><Relationship Id="rId58" Target="../media/image91.png" Type="http://schemas.openxmlformats.org/officeDocument/2006/relationships/image"/><Relationship Id="rId59" Target="../media/image92.svg" Type="http://schemas.openxmlformats.org/officeDocument/2006/relationships/image"/><Relationship Id="rId6" Target="../media/image39.png" Type="http://schemas.openxmlformats.org/officeDocument/2006/relationships/image"/><Relationship Id="rId60" Target="../media/image93.png" Type="http://schemas.openxmlformats.org/officeDocument/2006/relationships/image"/><Relationship Id="rId61" Target="../media/image94.svg" Type="http://schemas.openxmlformats.org/officeDocument/2006/relationships/image"/><Relationship Id="rId62" Target="../media/image95.png" Type="http://schemas.openxmlformats.org/officeDocument/2006/relationships/image"/><Relationship Id="rId63" Target="../media/image96.svg" Type="http://schemas.openxmlformats.org/officeDocument/2006/relationships/image"/><Relationship Id="rId64" Target="../media/image97.png" Type="http://schemas.openxmlformats.org/officeDocument/2006/relationships/image"/><Relationship Id="rId65" Target="../media/image98.svg" Type="http://schemas.openxmlformats.org/officeDocument/2006/relationships/image"/><Relationship Id="rId66" Target="../media/image99.png" Type="http://schemas.openxmlformats.org/officeDocument/2006/relationships/image"/><Relationship Id="rId67" Target="../media/image100.svg" Type="http://schemas.openxmlformats.org/officeDocument/2006/relationships/image"/><Relationship Id="rId68" Target="../media/image101.png" Type="http://schemas.openxmlformats.org/officeDocument/2006/relationships/image"/><Relationship Id="rId69" Target="../media/image102.svg" Type="http://schemas.openxmlformats.org/officeDocument/2006/relationships/image"/><Relationship Id="rId7" Target="../media/image40.svg" Type="http://schemas.openxmlformats.org/officeDocument/2006/relationships/image"/><Relationship Id="rId70" Target="../media/image103.png" Type="http://schemas.openxmlformats.org/officeDocument/2006/relationships/image"/><Relationship Id="rId71" Target="../media/image104.svg" Type="http://schemas.openxmlformats.org/officeDocument/2006/relationships/image"/><Relationship Id="rId72" Target="../media/image105.png" Type="http://schemas.openxmlformats.org/officeDocument/2006/relationships/image"/><Relationship Id="rId73" Target="../media/image106.svg" Type="http://schemas.openxmlformats.org/officeDocument/2006/relationships/image"/><Relationship Id="rId74" Target="../media/image107.png" Type="http://schemas.openxmlformats.org/officeDocument/2006/relationships/image"/><Relationship Id="rId75" Target="../media/image108.svg" Type="http://schemas.openxmlformats.org/officeDocument/2006/relationships/image"/><Relationship Id="rId76" Target="../media/image109.png" Type="http://schemas.openxmlformats.org/officeDocument/2006/relationships/image"/><Relationship Id="rId77" Target="../media/image110.svg" Type="http://schemas.openxmlformats.org/officeDocument/2006/relationships/image"/><Relationship Id="rId78" Target="../media/image111.png" Type="http://schemas.openxmlformats.org/officeDocument/2006/relationships/image"/><Relationship Id="rId79" Target="../media/image112.svg" Type="http://schemas.openxmlformats.org/officeDocument/2006/relationships/image"/><Relationship Id="rId8" Target="../media/image41.png" Type="http://schemas.openxmlformats.org/officeDocument/2006/relationships/image"/><Relationship Id="rId80" Target="../media/image113.png" Type="http://schemas.openxmlformats.org/officeDocument/2006/relationships/image"/><Relationship Id="rId81" Target="../media/image114.svg" Type="http://schemas.openxmlformats.org/officeDocument/2006/relationships/image"/><Relationship Id="rId82" Target="../media/image115.png" Type="http://schemas.openxmlformats.org/officeDocument/2006/relationships/image"/><Relationship Id="rId83" Target="../media/image116.svg" Type="http://schemas.openxmlformats.org/officeDocument/2006/relationships/image"/><Relationship Id="rId84" Target="../media/image117.png" Type="http://schemas.openxmlformats.org/officeDocument/2006/relationships/image"/><Relationship Id="rId85" Target="../media/image118.svg" Type="http://schemas.openxmlformats.org/officeDocument/2006/relationships/image"/><Relationship Id="rId86" Target="../media/image119.png" Type="http://schemas.openxmlformats.org/officeDocument/2006/relationships/image"/><Relationship Id="rId87" Target="../media/image120.svg" Type="http://schemas.openxmlformats.org/officeDocument/2006/relationships/image"/><Relationship Id="rId88" Target="../media/image121.png" Type="http://schemas.openxmlformats.org/officeDocument/2006/relationships/image"/><Relationship Id="rId89" Target="../media/image122.svg" Type="http://schemas.openxmlformats.org/officeDocument/2006/relationships/image"/><Relationship Id="rId9" Target="../media/image42.svg" Type="http://schemas.openxmlformats.org/officeDocument/2006/relationships/image"/><Relationship Id="rId90" Target="../media/image123.png" Type="http://schemas.openxmlformats.org/officeDocument/2006/relationships/image"/><Relationship Id="rId91" Target="../media/image124.svg" Type="http://schemas.openxmlformats.org/officeDocument/2006/relationships/image"/><Relationship Id="rId92" Target="../media/image125.png" Type="http://schemas.openxmlformats.org/officeDocument/2006/relationships/image"/><Relationship Id="rId93" Target="../media/image126.svg" Type="http://schemas.openxmlformats.org/officeDocument/2006/relationships/image"/><Relationship Id="rId94" Target="../media/image127.png" Type="http://schemas.openxmlformats.org/officeDocument/2006/relationships/image"/><Relationship Id="rId95" Target="../media/image128.svg" Type="http://schemas.openxmlformats.org/officeDocument/2006/relationships/image"/><Relationship Id="rId96" Target="../media/image129.png" Type="http://schemas.openxmlformats.org/officeDocument/2006/relationships/image"/><Relationship Id="rId97" Target="../media/image130.svg" Type="http://schemas.openxmlformats.org/officeDocument/2006/relationships/image"/><Relationship Id="rId98" Target="../media/image131.png" Type="http://schemas.openxmlformats.org/officeDocument/2006/relationships/image"/><Relationship Id="rId99" Target="../media/image1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667" y="6937923"/>
            <a:ext cx="3031673" cy="3031673"/>
          </a:xfrm>
          <a:custGeom>
            <a:avLst/>
            <a:gdLst/>
            <a:ahLst/>
            <a:cxnLst/>
            <a:rect r="r" b="b" t="t" l="l"/>
            <a:pathLst>
              <a:path h="3031673" w="3031673">
                <a:moveTo>
                  <a:pt x="0" y="0"/>
                </a:moveTo>
                <a:lnTo>
                  <a:pt x="3031673" y="0"/>
                </a:lnTo>
                <a:lnTo>
                  <a:pt x="3031673" y="3031673"/>
                </a:lnTo>
                <a:lnTo>
                  <a:pt x="0" y="303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12158" y="4621244"/>
            <a:ext cx="7554896" cy="193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80" spc="78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BUILDER SIMULATOR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5294" y="1103343"/>
            <a:ext cx="9708625" cy="154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b="true" sz="3392" spc="-67" u="sng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7" tooltip="https://github.com/COS214-Project-2024/VScoders-and-the-Jetbrainstormers-Team-4/tree/Tax-Merge"/>
              </a:rPr>
              <a:t>🏙️ VSCODERS AND THE JETBRAINSTORMERS👨‍💻</a:t>
            </a:r>
          </a:p>
          <a:p>
            <a:pPr algn="ctr">
              <a:lnSpc>
                <a:spcPts val="40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841640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 CITY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1135" y="6184473"/>
            <a:ext cx="172073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4050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You can find our report here :)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95028" y="166935"/>
            <a:ext cx="6299741" cy="10120065"/>
          </a:xfrm>
          <a:custGeom>
            <a:avLst/>
            <a:gdLst/>
            <a:ahLst/>
            <a:cxnLst/>
            <a:rect r="r" b="b" t="t" l="l"/>
            <a:pathLst>
              <a:path h="10120065" w="6299741">
                <a:moveTo>
                  <a:pt x="0" y="0"/>
                </a:moveTo>
                <a:lnTo>
                  <a:pt x="6299741" y="0"/>
                </a:lnTo>
                <a:lnTo>
                  <a:pt x="6299741" y="10120065"/>
                </a:lnTo>
                <a:lnTo>
                  <a:pt x="0" y="1012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</a:t>
            </a: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1431475"/>
            <a:ext cx="12749883" cy="6119944"/>
          </a:xfrm>
          <a:custGeom>
            <a:avLst/>
            <a:gdLst/>
            <a:ahLst/>
            <a:cxnLst/>
            <a:rect r="r" b="b" t="t" l="l"/>
            <a:pathLst>
              <a:path h="6119944" w="12749883">
                <a:moveTo>
                  <a:pt x="0" y="0"/>
                </a:moveTo>
                <a:lnTo>
                  <a:pt x="12749884" y="0"/>
                </a:lnTo>
                <a:lnTo>
                  <a:pt x="12749884" y="6119944"/>
                </a:lnTo>
                <a:lnTo>
                  <a:pt x="0" y="6119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 cont.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9381" y="189072"/>
            <a:ext cx="8219734" cy="9867536"/>
          </a:xfrm>
          <a:custGeom>
            <a:avLst/>
            <a:gdLst/>
            <a:ahLst/>
            <a:cxnLst/>
            <a:rect r="r" b="b" t="t" l="l"/>
            <a:pathLst>
              <a:path h="9867536" w="8219734">
                <a:moveTo>
                  <a:pt x="0" y="0"/>
                </a:moveTo>
                <a:lnTo>
                  <a:pt x="8219734" y="0"/>
                </a:lnTo>
                <a:lnTo>
                  <a:pt x="8219734" y="9867535"/>
                </a:lnTo>
                <a:lnTo>
                  <a:pt x="0" y="986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70978" y="2226533"/>
            <a:ext cx="12717022" cy="5833934"/>
          </a:xfrm>
          <a:custGeom>
            <a:avLst/>
            <a:gdLst/>
            <a:ahLst/>
            <a:cxnLst/>
            <a:rect r="r" b="b" t="t" l="l"/>
            <a:pathLst>
              <a:path h="5833934" w="12717022">
                <a:moveTo>
                  <a:pt x="0" y="0"/>
                </a:moveTo>
                <a:lnTo>
                  <a:pt x="12717022" y="0"/>
                </a:lnTo>
                <a:lnTo>
                  <a:pt x="12717022" y="5833934"/>
                </a:lnTo>
                <a:lnTo>
                  <a:pt x="0" y="58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Creation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and Tax Impact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6083" y="2565899"/>
            <a:ext cx="11637282" cy="6228765"/>
          </a:xfrm>
          <a:custGeom>
            <a:avLst/>
            <a:gdLst/>
            <a:ahLst/>
            <a:cxnLst/>
            <a:rect r="r" b="b" t="t" l="l"/>
            <a:pathLst>
              <a:path h="6228765" w="11637282">
                <a:moveTo>
                  <a:pt x="0" y="0"/>
                </a:moveTo>
                <a:lnTo>
                  <a:pt x="11637282" y="0"/>
                </a:lnTo>
                <a:lnTo>
                  <a:pt x="11637282" y="6228766"/>
                </a:lnTo>
                <a:lnTo>
                  <a:pt x="0" y="622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Communication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31070" y="1515950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16109" y="4121059"/>
            <a:ext cx="10543191" cy="4186418"/>
          </a:xfrm>
          <a:custGeom>
            <a:avLst/>
            <a:gdLst/>
            <a:ahLst/>
            <a:cxnLst/>
            <a:rect r="r" b="b" t="t" l="l"/>
            <a:pathLst>
              <a:path h="4186418" w="10543191">
                <a:moveTo>
                  <a:pt x="0" y="0"/>
                </a:moveTo>
                <a:lnTo>
                  <a:pt x="10543191" y="0"/>
                </a:lnTo>
                <a:lnTo>
                  <a:pt x="10543191" y="4186418"/>
                </a:lnTo>
                <a:lnTo>
                  <a:pt x="0" y="418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91617" y="1593771"/>
            <a:ext cx="8813365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87569" y="3531911"/>
            <a:ext cx="10835728" cy="2767475"/>
          </a:xfrm>
          <a:custGeom>
            <a:avLst/>
            <a:gdLst/>
            <a:ahLst/>
            <a:cxnLst/>
            <a:rect r="r" b="b" t="t" l="l"/>
            <a:pathLst>
              <a:path h="2767475" w="10835728">
                <a:moveTo>
                  <a:pt x="0" y="0"/>
                </a:moveTo>
                <a:lnTo>
                  <a:pt x="10835728" y="0"/>
                </a:lnTo>
                <a:lnTo>
                  <a:pt x="10835728" y="2767475"/>
                </a:lnTo>
                <a:lnTo>
                  <a:pt x="0" y="2767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87569" y="6705689"/>
            <a:ext cx="10835728" cy="2762048"/>
          </a:xfrm>
          <a:custGeom>
            <a:avLst/>
            <a:gdLst/>
            <a:ahLst/>
            <a:cxnLst/>
            <a:rect r="r" b="b" t="t" l="l"/>
            <a:pathLst>
              <a:path h="2762048" w="10835728">
                <a:moveTo>
                  <a:pt x="0" y="0"/>
                </a:moveTo>
                <a:lnTo>
                  <a:pt x="10835728" y="0"/>
                </a:lnTo>
                <a:lnTo>
                  <a:pt x="10835728" y="2762048"/>
                </a:lnTo>
                <a:lnTo>
                  <a:pt x="0" y="2762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788927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48262" y="7084713"/>
            <a:ext cx="5719066" cy="2916496"/>
          </a:xfrm>
          <a:custGeom>
            <a:avLst/>
            <a:gdLst/>
            <a:ahLst/>
            <a:cxnLst/>
            <a:rect r="r" b="b" t="t" l="l"/>
            <a:pathLst>
              <a:path h="2916496" w="5719066">
                <a:moveTo>
                  <a:pt x="0" y="0"/>
                </a:moveTo>
                <a:lnTo>
                  <a:pt x="5719065" y="0"/>
                </a:lnTo>
                <a:lnTo>
                  <a:pt x="5719065" y="2916495"/>
                </a:lnTo>
                <a:lnTo>
                  <a:pt x="0" y="291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2748" y="4034429"/>
            <a:ext cx="10857254" cy="2775459"/>
          </a:xfrm>
          <a:custGeom>
            <a:avLst/>
            <a:gdLst/>
            <a:ahLst/>
            <a:cxnLst/>
            <a:rect r="r" b="b" t="t" l="l"/>
            <a:pathLst>
              <a:path h="2775459" w="10857254">
                <a:moveTo>
                  <a:pt x="0" y="0"/>
                </a:moveTo>
                <a:lnTo>
                  <a:pt x="10857254" y="0"/>
                </a:lnTo>
                <a:lnTo>
                  <a:pt x="10857254" y="2775458"/>
                </a:lnTo>
                <a:lnTo>
                  <a:pt x="0" y="277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267683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234697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91353" y="3348066"/>
            <a:ext cx="10824904" cy="5683074"/>
          </a:xfrm>
          <a:custGeom>
            <a:avLst/>
            <a:gdLst/>
            <a:ahLst/>
            <a:cxnLst/>
            <a:rect r="r" b="b" t="t" l="l"/>
            <a:pathLst>
              <a:path h="5683074" w="10824904">
                <a:moveTo>
                  <a:pt x="0" y="0"/>
                </a:moveTo>
                <a:lnTo>
                  <a:pt x="10824904" y="0"/>
                </a:lnTo>
                <a:lnTo>
                  <a:pt x="10824904" y="5683075"/>
                </a:lnTo>
                <a:lnTo>
                  <a:pt x="0" y="568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GIT-PULL REQUESTS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71184" y="1706536"/>
            <a:ext cx="11416816" cy="8580464"/>
            <a:chOff x="0" y="0"/>
            <a:chExt cx="3006898" cy="2259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6898" cy="2259875"/>
            </a:xfrm>
            <a:custGeom>
              <a:avLst/>
              <a:gdLst/>
              <a:ahLst/>
              <a:cxnLst/>
              <a:rect r="r" b="b" t="t" l="l"/>
              <a:pathLst>
                <a:path h="2259875" w="3006898">
                  <a:moveTo>
                    <a:pt x="17631" y="0"/>
                  </a:moveTo>
                  <a:lnTo>
                    <a:pt x="2989267" y="0"/>
                  </a:lnTo>
                  <a:cubicBezTo>
                    <a:pt x="2993943" y="0"/>
                    <a:pt x="2998428" y="1858"/>
                    <a:pt x="3001734" y="5164"/>
                  </a:cubicBezTo>
                  <a:cubicBezTo>
                    <a:pt x="3005041" y="8470"/>
                    <a:pt x="3006898" y="12955"/>
                    <a:pt x="3006898" y="17631"/>
                  </a:cubicBezTo>
                  <a:lnTo>
                    <a:pt x="3006898" y="2242244"/>
                  </a:lnTo>
                  <a:cubicBezTo>
                    <a:pt x="3006898" y="2246920"/>
                    <a:pt x="3005041" y="2251405"/>
                    <a:pt x="3001734" y="2254711"/>
                  </a:cubicBezTo>
                  <a:cubicBezTo>
                    <a:pt x="2998428" y="2258018"/>
                    <a:pt x="2993943" y="2259875"/>
                    <a:pt x="2989267" y="2259875"/>
                  </a:cubicBezTo>
                  <a:lnTo>
                    <a:pt x="17631" y="2259875"/>
                  </a:lnTo>
                  <a:cubicBezTo>
                    <a:pt x="12955" y="2259875"/>
                    <a:pt x="8470" y="2258018"/>
                    <a:pt x="5164" y="2254711"/>
                  </a:cubicBezTo>
                  <a:cubicBezTo>
                    <a:pt x="1858" y="2251405"/>
                    <a:pt x="0" y="2246920"/>
                    <a:pt x="0" y="2242244"/>
                  </a:cubicBezTo>
                  <a:lnTo>
                    <a:pt x="0" y="17631"/>
                  </a:lnTo>
                  <a:cubicBezTo>
                    <a:pt x="0" y="12955"/>
                    <a:pt x="1858" y="8470"/>
                    <a:pt x="5164" y="5164"/>
                  </a:cubicBezTo>
                  <a:cubicBezTo>
                    <a:pt x="8470" y="1858"/>
                    <a:pt x="12955" y="0"/>
                    <a:pt x="17631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06898" cy="227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86741" y="3922774"/>
            <a:ext cx="11052832" cy="4718276"/>
          </a:xfrm>
          <a:custGeom>
            <a:avLst/>
            <a:gdLst/>
            <a:ahLst/>
            <a:cxnLst/>
            <a:rect r="r" b="b" t="t" l="l"/>
            <a:pathLst>
              <a:path h="4718276" w="11052832">
                <a:moveTo>
                  <a:pt x="0" y="0"/>
                </a:moveTo>
                <a:lnTo>
                  <a:pt x="11052832" y="0"/>
                </a:lnTo>
                <a:lnTo>
                  <a:pt x="11052832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4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GIT-BRANCHES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MEET THE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2820" y="4202081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1585" y="2946831"/>
            <a:ext cx="4069621" cy="1306168"/>
            <a:chOff x="0" y="0"/>
            <a:chExt cx="1569119" cy="50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40002" y="3046701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Shayden Naidoo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454" y="3742251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  <a:spcBef>
                <a:spcPct val="0"/>
              </a:spcBef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lead and Taxes: Financial and Taxation Strategist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6031" y="2697654"/>
            <a:ext cx="1719898" cy="1713179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398076" y="7299457"/>
            <a:ext cx="5669664" cy="3189186"/>
            <a:chOff x="0" y="0"/>
            <a:chExt cx="6089457" cy="3425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85327" y="-368904"/>
            <a:ext cx="7281908" cy="4096074"/>
            <a:chOff x="0" y="0"/>
            <a:chExt cx="6089457" cy="34253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920489" y="4110626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549253" y="2855376"/>
            <a:ext cx="4069621" cy="1306168"/>
            <a:chOff x="0" y="0"/>
            <a:chExt cx="1569119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57671" y="2955246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Miss. Zainab Abdulrasaq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57671" y="3644656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Buildings: Infrastructure and Building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5793699" y="2606199"/>
            <a:ext cx="1719898" cy="1713179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2336214" y="4064842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3"/>
                </a:lnTo>
                <a:lnTo>
                  <a:pt x="0" y="39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964979" y="2809593"/>
            <a:ext cx="4069621" cy="1306168"/>
            <a:chOff x="0" y="0"/>
            <a:chExt cx="1569119" cy="5036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973396" y="290946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Navendran Naidoo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73396" y="3571340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Resources: Resource Management Specialist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1209425" y="2560415"/>
            <a:ext cx="1719898" cy="1713179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5341" r="223" b="-25341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502820" y="6431545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131585" y="5176295"/>
            <a:ext cx="4069621" cy="1306168"/>
            <a:chOff x="0" y="0"/>
            <a:chExt cx="1569119" cy="5036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140002" y="5276165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Arnaud Strydom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40002" y="5800804"/>
            <a:ext cx="2887245" cy="7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Citizens and game dev: Citizen Welfare and Demographics Analyst and front end Game developer 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76031" y="4927118"/>
            <a:ext cx="1719898" cy="1713179"/>
            <a:chOff x="0" y="0"/>
            <a:chExt cx="6502400" cy="647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2499" r="223" b="-12499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7118022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746786" y="5237240"/>
            <a:ext cx="4069621" cy="1306168"/>
            <a:chOff x="0" y="0"/>
            <a:chExt cx="1569119" cy="50361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755203" y="533711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Neo Machaba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55203" y="5995994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Utilities: Utilities and Service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5991232" y="4988063"/>
            <a:ext cx="1719898" cy="1713179"/>
            <a:chOff x="0" y="0"/>
            <a:chExt cx="6502400" cy="6477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0" r="223" b="-9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2512117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2140881" y="5237240"/>
            <a:ext cx="4069621" cy="1306168"/>
            <a:chOff x="0" y="0"/>
            <a:chExt cx="1569119" cy="50361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3149298" y="533711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Samvit Prakash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149298" y="6043009"/>
            <a:ext cx="2887245" cy="58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Transportation: Transportation Systems Coordinator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1385327" y="4988063"/>
            <a:ext cx="1719898" cy="1713179"/>
            <a:chOff x="0" y="0"/>
            <a:chExt cx="6502400" cy="64770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141" t="0" r="-141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7298266" y="9055329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6927030" y="7800080"/>
            <a:ext cx="4069621" cy="1306168"/>
            <a:chOff x="0" y="0"/>
            <a:chExt cx="1569119" cy="50361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7935448" y="7899950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Rudolph Lamprecht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935448" y="8607844"/>
            <a:ext cx="2887245" cy="3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Government: City Governance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6171476" y="7550902"/>
            <a:ext cx="1719898" cy="1713179"/>
            <a:chOff x="0" y="0"/>
            <a:chExt cx="6502400" cy="64770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12244" r="223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2144454" y="3414608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u23599236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567142" y="3303549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u22566202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986472" y="321209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u21512494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144454" y="5559230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u23536013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758755" y="566910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u23002167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105225" y="566910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u23525119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911874" y="8226844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u20598425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14" y="8382348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51" y="8365399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392" y="8317688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257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296" y="5900169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3405" y="4483817"/>
            <a:ext cx="733943" cy="839228"/>
          </a:xfrm>
          <a:custGeom>
            <a:avLst/>
            <a:gdLst/>
            <a:ahLst/>
            <a:cxnLst/>
            <a:rect r="r" b="b" t="t" l="l"/>
            <a:pathLst>
              <a:path h="839228" w="733943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4297" y="4490759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4795" y="4351976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0674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2724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2855" y="5746697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79401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32481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4571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99529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9848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8864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045" y="4476154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5050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5686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2942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09891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985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64507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62292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5481" y="4586260"/>
            <a:ext cx="661201" cy="767216"/>
          </a:xfrm>
          <a:custGeom>
            <a:avLst/>
            <a:gdLst/>
            <a:ahLst/>
            <a:cxnLst/>
            <a:rect r="r" b="b" t="t" l="l"/>
            <a:pathLst>
              <a:path h="767216" w="661201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21674" y="4506444"/>
            <a:ext cx="1085063" cy="651038"/>
          </a:xfrm>
          <a:custGeom>
            <a:avLst/>
            <a:gdLst/>
            <a:ahLst/>
            <a:cxnLst/>
            <a:rect r="r" b="b" t="t" l="l"/>
            <a:pathLst>
              <a:path h="651038" w="1085063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24520" y="4417491"/>
            <a:ext cx="609588" cy="767216"/>
          </a:xfrm>
          <a:custGeom>
            <a:avLst/>
            <a:gdLst/>
            <a:ahLst/>
            <a:cxnLst/>
            <a:rect r="r" b="b" t="t" l="l"/>
            <a:pathLst>
              <a:path h="767216" w="609588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64507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9344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12337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49848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00944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4172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28329" y="1533139"/>
            <a:ext cx="7431342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56939" y="3207047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350139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31342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983296" y="7123148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08171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154795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615465" y="692775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531342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955642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905425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44428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24660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14188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507710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546588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1342" y="300304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60955" y="2906412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6257" y="848316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53134" y="5684017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06257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53134" y="1999950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8077" y="3545153"/>
            <a:ext cx="7158771" cy="4026758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134054" y="984363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34054" y="708359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134054" y="6403188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134054" y="3743927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134054" y="295945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34054" y="278030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619000" y="7903255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561850" y="5203360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859727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5488853" y="1665997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417681" y="1622716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151517"/>
                </a:solidFill>
                <a:latin typeface="Archivo Black"/>
                <a:ea typeface="Archivo Black"/>
                <a:cs typeface="Archivo Black"/>
                <a:sym typeface="Archivo Black"/>
              </a:rPr>
              <a:t>SAVING THE FORMAT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SAVING THE FORMAT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876442" y="-82244"/>
            <a:ext cx="7281908" cy="4096074"/>
            <a:chOff x="0" y="0"/>
            <a:chExt cx="6089457" cy="3425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571043" y="-4689750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68769" y="80526"/>
            <a:ext cx="9168362" cy="343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ON THE AGENDA: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9302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752" y="595128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Functional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5548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3998" y="5995120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1794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0243" y="5951287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Explanation of  the Patterns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626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4076" y="5995120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State Diagram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7997" y="50280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6446" y="6067343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Activity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6725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5174" y="8214913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Sequence Diagram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2970" y="713183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36967" y="8186338"/>
            <a:ext cx="3074425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Communication Diagram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6803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5252" y="8214913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Object DIagram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0223" y="72478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28673" y="828713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System Architecture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888" y="3304654"/>
            <a:ext cx="10866078" cy="626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uilding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Utility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Transportation Systems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Simulation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 System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Resource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Growth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Taxation and Finance</a:t>
            </a:r>
          </a:p>
          <a:p>
            <a:pPr algn="ctr">
              <a:lnSpc>
                <a:spcPts val="55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PATTERNS</a:t>
            </a:r>
          </a:p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2974" y="3187725"/>
            <a:ext cx="8691026" cy="667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Factory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Observer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Mediator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Strategy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Chain of responsibility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Iterator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Builder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Template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Command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Prototype</a:t>
            </a:r>
          </a:p>
          <a:p>
            <a:pPr algn="l" marL="732363" indent="-366181" lvl="1">
              <a:lnSpc>
                <a:spcPts val="4409"/>
              </a:lnSpc>
              <a:spcBef>
                <a:spcPct val="0"/>
              </a:spcBef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Adapter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9490" y="1153597"/>
            <a:ext cx="13098510" cy="8104703"/>
          </a:xfrm>
          <a:custGeom>
            <a:avLst/>
            <a:gdLst/>
            <a:ahLst/>
            <a:cxnLst/>
            <a:rect r="r" b="b" t="t" l="l"/>
            <a:pathLst>
              <a:path h="8104703" w="13098510">
                <a:moveTo>
                  <a:pt x="0" y="0"/>
                </a:moveTo>
                <a:lnTo>
                  <a:pt x="13098510" y="0"/>
                </a:lnTo>
                <a:lnTo>
                  <a:pt x="13098510" y="8104703"/>
                </a:lnTo>
                <a:lnTo>
                  <a:pt x="0" y="8104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Class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1151" y="1431475"/>
            <a:ext cx="11518990" cy="7415350"/>
          </a:xfrm>
          <a:custGeom>
            <a:avLst/>
            <a:gdLst/>
            <a:ahLst/>
            <a:cxnLst/>
            <a:rect r="r" b="b" t="t" l="l"/>
            <a:pathLst>
              <a:path h="7415350" w="11518990">
                <a:moveTo>
                  <a:pt x="0" y="0"/>
                </a:moveTo>
                <a:lnTo>
                  <a:pt x="11518990" y="0"/>
                </a:lnTo>
                <a:lnTo>
                  <a:pt x="11518990" y="7415350"/>
                </a:lnTo>
                <a:lnTo>
                  <a:pt x="0" y="741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Creation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3059160"/>
            <a:ext cx="13022330" cy="4541537"/>
          </a:xfrm>
          <a:custGeom>
            <a:avLst/>
            <a:gdLst/>
            <a:ahLst/>
            <a:cxnLst/>
            <a:rect r="r" b="b" t="t" l="l"/>
            <a:pathLst>
              <a:path h="4541537" w="13022330">
                <a:moveTo>
                  <a:pt x="0" y="0"/>
                </a:moveTo>
                <a:lnTo>
                  <a:pt x="13022330" y="0"/>
                </a:lnTo>
                <a:lnTo>
                  <a:pt x="13022330" y="4541537"/>
                </a:lnTo>
                <a:lnTo>
                  <a:pt x="0" y="454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Utilities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9119" y="1080167"/>
            <a:ext cx="12461917" cy="8178133"/>
          </a:xfrm>
          <a:custGeom>
            <a:avLst/>
            <a:gdLst/>
            <a:ahLst/>
            <a:cxnLst/>
            <a:rect r="r" b="b" t="t" l="l"/>
            <a:pathLst>
              <a:path h="8178133" w="12461917">
                <a:moveTo>
                  <a:pt x="0" y="0"/>
                </a:moveTo>
                <a:lnTo>
                  <a:pt x="12461917" y="0"/>
                </a:lnTo>
                <a:lnTo>
                  <a:pt x="12461917" y="8178133"/>
                </a:lnTo>
                <a:lnTo>
                  <a:pt x="0" y="817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63654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Activity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DAGVbgvYW98</dc:identifier>
  <dcterms:modified xsi:type="dcterms:W3CDTF">2011-08-01T06:04:30Z</dcterms:modified>
  <cp:revision>1</cp:revision>
  <dc:title>COS214 Team 4 Demo</dc:title>
</cp:coreProperties>
</file>